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notesMasterIdLst>
    <p:notesMasterId r:id="rId6"/>
  </p:notesMasterIdLst>
  <p:sldIdLst>
    <p:sldId id="356" r:id="rId2"/>
    <p:sldId id="419" r:id="rId3"/>
    <p:sldId id="400" r:id="rId4"/>
    <p:sldId id="402" r:id="rId5"/>
  </p:sldIdLst>
  <p:sldSz cx="12192000" cy="6858000"/>
  <p:notesSz cx="6858000" cy="9144000"/>
  <p:custDataLst>
    <p:tags r:id="rId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sa K. Orr" initials="MKO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81979" autoAdjust="0"/>
  </p:normalViewPr>
  <p:slideViewPr>
    <p:cSldViewPr snapToGrid="0">
      <p:cViewPr varScale="1">
        <p:scale>
          <a:sx n="82" d="100"/>
          <a:sy n="82" d="100"/>
        </p:scale>
        <p:origin x="14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D5D8-28B3-483B-A8E9-C5F4DAC13E73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9A489-2F65-4738-A0A9-D1887E9B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75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617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638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9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0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0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0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010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163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E50CA-36E9-4EF8-878A-F16133D8E809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hyperlink" Target="https://midfieldr.github.io/midfield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3375" y="1122363"/>
            <a:ext cx="12192000" cy="2387600"/>
          </a:xfrm>
        </p:spPr>
        <p:txBody>
          <a:bodyPr/>
          <a:lstStyle/>
          <a:p>
            <a:pPr algn="r"/>
            <a:r>
              <a:rPr lang="en-US" dirty="0" smtClean="0"/>
              <a:t>Accessing MIDFIELD</a:t>
            </a:r>
            <a:r>
              <a:rPr lang="en-US" dirty="0" smtClean="0"/>
              <a:t>:  </a:t>
            </a:r>
            <a:br>
              <a:rPr lang="en-US" dirty="0" smtClean="0"/>
            </a:br>
            <a:r>
              <a:rPr lang="en-US" dirty="0" smtClean="0"/>
              <a:t>A Workshop for 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714625" y="3602038"/>
            <a:ext cx="9144000" cy="1655762"/>
          </a:xfrm>
        </p:spPr>
        <p:txBody>
          <a:bodyPr/>
          <a:lstStyle/>
          <a:p>
            <a:pPr algn="r"/>
            <a:r>
              <a:rPr lang="en-US" dirty="0" smtClean="0"/>
              <a:t>FIE 2019</a:t>
            </a:r>
          </a:p>
          <a:p>
            <a:pPr algn="r"/>
            <a:r>
              <a:rPr lang="en-US" dirty="0" smtClean="0"/>
              <a:t>Wednesday October 16, 2019 5 – 8 pm</a:t>
            </a:r>
            <a:endParaRPr lang="en-US" dirty="0"/>
          </a:p>
          <a:p>
            <a:pPr algn="r"/>
            <a:r>
              <a:rPr lang="en-US" dirty="0"/>
              <a:t>                                           </a:t>
            </a:r>
          </a:p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"/>
          <a:stretch/>
        </p:blipFill>
        <p:spPr>
          <a:xfrm>
            <a:off x="5762625" y="4959941"/>
            <a:ext cx="6371512" cy="16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80060" y="988112"/>
            <a:ext cx="10829022" cy="3832658"/>
          </a:xfrm>
        </p:spPr>
        <p:txBody>
          <a:bodyPr>
            <a:noAutofit/>
          </a:bodyPr>
          <a:lstStyle/>
          <a:p>
            <a:r>
              <a:rPr lang="en-US" sz="3600" dirty="0"/>
              <a:t>Proportionately sampled dataset </a:t>
            </a:r>
            <a:r>
              <a:rPr lang="en-US" sz="3600" i="1" dirty="0" err="1"/>
              <a:t>midfielddata</a:t>
            </a:r>
            <a:r>
              <a:rPr lang="en-US" sz="3600" dirty="0"/>
              <a:t> on </a:t>
            </a:r>
            <a:r>
              <a:rPr lang="en-US" sz="3600" dirty="0" err="1"/>
              <a:t>github</a:t>
            </a:r>
            <a:endParaRPr lang="en-US" sz="3600" dirty="0"/>
          </a:p>
          <a:p>
            <a:r>
              <a:rPr lang="en-US" sz="3600" i="1" dirty="0" err="1"/>
              <a:t>midfieldr</a:t>
            </a:r>
            <a:r>
              <a:rPr lang="en-US" sz="3600" dirty="0"/>
              <a:t> package available for R to support </a:t>
            </a:r>
            <a:r>
              <a:rPr lang="en-US" sz="3600" dirty="0" smtClean="0"/>
              <a:t>analysis</a:t>
            </a:r>
          </a:p>
          <a:p>
            <a:pPr lvl="1"/>
            <a:r>
              <a:rPr lang="en-US" sz="3200" dirty="0">
                <a:hlinkClick r:id="rId4"/>
              </a:rPr>
              <a:t>https://midfieldr.github.io/midfieldr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Getting Started tutorial, vignettes demonstrating special techniques/functions, data schema</a:t>
            </a:r>
            <a:endParaRPr lang="en-US" sz="3200" dirty="0"/>
          </a:p>
          <a:p>
            <a:r>
              <a:rPr lang="en-US" sz="3600" dirty="0"/>
              <a:t>Full MIDFIELD database available from Russell Long, confidentiality agreement required (protecting institutional identity)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58062"/>
            <a:ext cx="10972800" cy="8442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Accessing MIDFIELD</a:t>
            </a:r>
          </a:p>
        </p:txBody>
      </p:sp>
    </p:spTree>
    <p:extLst>
      <p:ext uri="{BB962C8B-B14F-4D97-AF65-F5344CB8AC3E}">
        <p14:creationId xmlns:p14="http://schemas.microsoft.com/office/powerpoint/2010/main" val="39354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80060" y="988112"/>
            <a:ext cx="10829022" cy="5122756"/>
          </a:xfrm>
        </p:spPr>
        <p:txBody>
          <a:bodyPr>
            <a:noAutofit/>
          </a:bodyPr>
          <a:lstStyle/>
          <a:p>
            <a:r>
              <a:rPr lang="en-US" sz="3200" dirty="0" smtClean="0"/>
              <a:t>University-level administrators (Provost, Institutional Research, Registrar) sign </a:t>
            </a:r>
            <a:r>
              <a:rPr lang="en-US" sz="3200" dirty="0"/>
              <a:t>MOU consenting to release de-identified student </a:t>
            </a:r>
            <a:r>
              <a:rPr lang="en-US" sz="3200" dirty="0" smtClean="0"/>
              <a:t>data</a:t>
            </a:r>
            <a:endParaRPr lang="en-US" sz="3200" dirty="0"/>
          </a:p>
          <a:p>
            <a:r>
              <a:rPr lang="en-US" sz="3200" dirty="0" smtClean="0"/>
              <a:t>Institutional Research, Registrar, or data analysts working for the College of Engineering provide data in native format</a:t>
            </a:r>
          </a:p>
          <a:p>
            <a:r>
              <a:rPr lang="en-US" sz="3200" dirty="0" smtClean="0"/>
              <a:t>Sign </a:t>
            </a:r>
            <a:r>
              <a:rPr lang="en-US" sz="3200" dirty="0"/>
              <a:t>agreement to archive the data for research access </a:t>
            </a:r>
          </a:p>
          <a:p>
            <a:r>
              <a:rPr lang="en-US" sz="3200" dirty="0" smtClean="0"/>
              <a:t>Submit </a:t>
            </a:r>
            <a:r>
              <a:rPr lang="en-US" sz="3200" dirty="0"/>
              <a:t>undergraduate catalogs </a:t>
            </a:r>
            <a:r>
              <a:rPr lang="en-US" sz="3200" dirty="0" smtClean="0"/>
              <a:t>(pref. in </a:t>
            </a:r>
            <a:r>
              <a:rPr lang="en-US" sz="3200" dirty="0"/>
              <a:t>electronic form). </a:t>
            </a:r>
          </a:p>
          <a:p>
            <a:r>
              <a:rPr lang="en-US" sz="3200" dirty="0"/>
              <a:t>Acquire IRB approval </a:t>
            </a:r>
            <a:r>
              <a:rPr lang="en-US" sz="3200" dirty="0" smtClean="0"/>
              <a:t>at your institution for your own research</a:t>
            </a:r>
            <a:r>
              <a:rPr lang="en-US" sz="3200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0" y="58062"/>
            <a:ext cx="10972800" cy="8442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Joining MIDFIELD</a:t>
            </a:r>
          </a:p>
        </p:txBody>
      </p:sp>
    </p:spTree>
    <p:extLst>
      <p:ext uri="{BB962C8B-B14F-4D97-AF65-F5344CB8AC3E}">
        <p14:creationId xmlns:p14="http://schemas.microsoft.com/office/powerpoint/2010/main" val="21531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1159134" y="1277308"/>
            <a:ext cx="100046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midfield@purdue.edu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(765) 496-9521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Web: https://engineering.purdue.edu/MIDFIELD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525780" y="471550"/>
            <a:ext cx="1090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Out More</a:t>
            </a:r>
          </a:p>
        </p:txBody>
      </p:sp>
      <p:pic>
        <p:nvPicPr>
          <p:cNvPr id="6" name="Picture 5"/>
          <p:cNvPicPr/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12" y="4348847"/>
            <a:ext cx="1620012" cy="157806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6172200" y="6492498"/>
            <a:ext cx="6019800" cy="365502"/>
          </a:xfrm>
          <a:prstGeom prst="rect">
            <a:avLst/>
          </a:prstGeom>
        </p:spPr>
        <p:txBody>
          <a:bodyPr/>
          <a:lstStyle/>
          <a:p>
            <a:pPr marL="52388" lvl="0">
              <a:spcBef>
                <a:spcPct val="200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/>
              <a:t>Based on support from NSF award 1545667 </a:t>
            </a:r>
          </a:p>
        </p:txBody>
      </p:sp>
      <p:pic>
        <p:nvPicPr>
          <p:cNvPr id="8" name="Picture 4" descr="nsf4c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 cstate="screen"/>
          <a:srcRect/>
          <a:stretch>
            <a:fillRect/>
          </a:stretch>
        </p:blipFill>
        <p:spPr>
          <a:xfrm>
            <a:off x="5791200" y="6492498"/>
            <a:ext cx="365760" cy="365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2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13553</TotalTime>
  <Words>156</Words>
  <Application>Microsoft Office PowerPoint</Application>
  <PresentationFormat>Widescreen</PresentationFormat>
  <Paragraphs>26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Accessing MIDFIELD:   A Workshop for R beginners</vt:lpstr>
      <vt:lpstr>Accessing MIDFIELD</vt:lpstr>
      <vt:lpstr>Joining MIDFIELD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</dc:creator>
  <cp:lastModifiedBy>Susan Lord</cp:lastModifiedBy>
  <cp:revision>605</cp:revision>
  <dcterms:created xsi:type="dcterms:W3CDTF">2016-06-09T15:33:49Z</dcterms:created>
  <dcterms:modified xsi:type="dcterms:W3CDTF">2019-10-08T16:28:43Z</dcterms:modified>
</cp:coreProperties>
</file>